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0" r:id="rId3"/>
    <p:sldId id="318" r:id="rId4"/>
    <p:sldId id="319" r:id="rId5"/>
    <p:sldId id="312" r:id="rId6"/>
    <p:sldId id="313" r:id="rId7"/>
    <p:sldId id="314" r:id="rId8"/>
    <p:sldId id="315" r:id="rId9"/>
    <p:sldId id="316" r:id="rId10"/>
    <p:sldId id="320" r:id="rId11"/>
    <p:sldId id="317" r:id="rId12"/>
    <p:sldId id="321" r:id="rId13"/>
    <p:sldId id="324" r:id="rId14"/>
    <p:sldId id="306" r:id="rId15"/>
    <p:sldId id="323" r:id="rId16"/>
    <p:sldId id="325" r:id="rId17"/>
    <p:sldId id="326" r:id="rId18"/>
    <p:sldId id="309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>
        <p:scale>
          <a:sx n="75" d="100"/>
          <a:sy n="75" d="100"/>
        </p:scale>
        <p:origin x="172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5AC4-780D-410A-B8F4-58FA0B4C317E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F4028-9D48-4534-8DD8-07D14BD5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3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554"/>
          <a:stretch/>
        </p:blipFill>
        <p:spPr>
          <a:xfrm>
            <a:off x="0" y="1"/>
            <a:ext cx="12192000" cy="6606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56328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igipen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78015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02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94607" y="0"/>
            <a:ext cx="0" cy="63337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090988" cy="633374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"/>
            <a:ext cx="7924800" cy="6333742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174055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4114800" y="0"/>
            <a:ext cx="0" cy="690086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14800" cy="68579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488" y="1"/>
            <a:ext cx="7910512" cy="6857998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14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ed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763" y="1684421"/>
            <a:ext cx="10442123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4" name="Picture 2" descr="Image result for digipen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21620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nted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189" y="1684421"/>
            <a:ext cx="10470697" cy="488138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354666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07617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86075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6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14407" y="1711922"/>
            <a:ext cx="5391149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66605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35033" y="1711922"/>
            <a:ext cx="5391149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6390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9838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32030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332030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2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50" r:id="rId4"/>
    <p:sldLayoutId id="2147483667" r:id="rId5"/>
    <p:sldLayoutId id="2147483660" r:id="rId6"/>
    <p:sldLayoutId id="2147483668" r:id="rId7"/>
    <p:sldLayoutId id="2147483661" r:id="rId8"/>
    <p:sldLayoutId id="2147483669" r:id="rId9"/>
    <p:sldLayoutId id="214748365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BlastDroidz</a:t>
            </a:r>
            <a:r>
              <a:rPr lang="en-US" dirty="0"/>
              <a:t>! Gameplay and System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586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Dashboard Team: </a:t>
            </a:r>
            <a:r>
              <a:rPr lang="en-US" dirty="0"/>
              <a:t>Cole Astaire, Ramzi </a:t>
            </a:r>
            <a:r>
              <a:rPr lang="en-US" dirty="0" err="1"/>
              <a:t>Mourtada</a:t>
            </a:r>
            <a:r>
              <a:rPr lang="en-US" dirty="0"/>
              <a:t>, </a:t>
            </a:r>
            <a:r>
              <a:rPr lang="en-US" dirty="0" err="1"/>
              <a:t>Uddipon</a:t>
            </a:r>
            <a:r>
              <a:rPr lang="en-US" dirty="0"/>
              <a:t> Das</a:t>
            </a:r>
          </a:p>
          <a:p>
            <a:r>
              <a:rPr lang="en-US" sz="1400" dirty="0"/>
              <a:t>Data Team: </a:t>
            </a:r>
            <a:r>
              <a:rPr lang="en-US" dirty="0"/>
              <a:t>Ryan Booth, </a:t>
            </a:r>
            <a:r>
              <a:rPr lang="en-US" dirty="0" err="1"/>
              <a:t>Ilio</a:t>
            </a:r>
            <a:r>
              <a:rPr lang="en-US" dirty="0"/>
              <a:t> </a:t>
            </a:r>
            <a:r>
              <a:rPr lang="en-US" dirty="0" err="1"/>
              <a:t>Benvenuti</a:t>
            </a:r>
            <a:endParaRPr lang="en-US" dirty="0"/>
          </a:p>
          <a:p>
            <a:endParaRPr lang="en-US" dirty="0"/>
          </a:p>
          <a:p>
            <a:r>
              <a:rPr lang="en-US" sz="1800" dirty="0"/>
              <a:t>CS399-F19 Project 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2F7BB9-6A99-4930-9329-0EFECE976C3E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35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0" y="190499"/>
            <a:ext cx="11455400" cy="1135063"/>
          </a:xfrm>
        </p:spPr>
        <p:txBody>
          <a:bodyPr>
            <a:normAutofit/>
          </a:bodyPr>
          <a:lstStyle/>
          <a:p>
            <a:r>
              <a:rPr lang="en-US" dirty="0"/>
              <a:t>Gameplay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EF84-3611-4D05-BBA7-902A7CA3B6CE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900291B-020A-4352-BFF7-7A1DF6051902}"/>
              </a:ext>
            </a:extLst>
          </p:cNvPr>
          <p:cNvSpPr txBox="1">
            <a:spLocks/>
          </p:cNvSpPr>
          <p:nvPr/>
        </p:nvSpPr>
        <p:spPr>
          <a:xfrm>
            <a:off x="0" y="1325562"/>
            <a:ext cx="12192000" cy="452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Visualize basic unit test data for evaluating gameplay balance.</a:t>
            </a:r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Dynamic</a:t>
            </a:r>
          </a:p>
        </p:txBody>
      </p:sp>
    </p:spTree>
    <p:extLst>
      <p:ext uri="{BB962C8B-B14F-4D97-AF65-F5344CB8AC3E}">
        <p14:creationId xmlns:p14="http://schemas.microsoft.com/office/powerpoint/2010/main" val="275720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AF3FC0-8517-4D0C-BB34-A86B93DD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0900" y="-1193006"/>
            <a:ext cx="16433800" cy="92440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0" y="1079404"/>
            <a:ext cx="3179430" cy="8248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Unit Test</a:t>
            </a:r>
          </a:p>
        </p:txBody>
      </p:sp>
    </p:spTree>
    <p:extLst>
      <p:ext uri="{BB962C8B-B14F-4D97-AF65-F5344CB8AC3E}">
        <p14:creationId xmlns:p14="http://schemas.microsoft.com/office/powerpoint/2010/main" val="1720955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Concept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051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5A620F1-335A-4F39-9E24-18B1344C2373}"/>
              </a:ext>
            </a:extLst>
          </p:cNvPr>
          <p:cNvSpPr txBox="1">
            <a:spLocks/>
          </p:cNvSpPr>
          <p:nvPr/>
        </p:nvSpPr>
        <p:spPr>
          <a:xfrm>
            <a:off x="0" y="1166070"/>
            <a:ext cx="12192000" cy="135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Event-based local log pipeline.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9A6623-FD19-47D9-B2B5-E5E2A4AFD4EA}"/>
              </a:ext>
            </a:extLst>
          </p:cNvPr>
          <p:cNvSpPr/>
          <p:nvPr/>
        </p:nvSpPr>
        <p:spPr>
          <a:xfrm>
            <a:off x="3048000" y="260308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B8B"/>
                </a:solidFill>
                <a:latin typeface="Consolas" panose="020B0609020204030204" pitchFamily="49" charset="0"/>
              </a:rPr>
              <a:t>LogTypeData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314F4F"/>
                </a:solidFill>
                <a:latin typeface="Consolas" panose="020B0609020204030204" pitchFamily="49" charset="0"/>
              </a:rPr>
              <a:t>LOG_TYPE_MAX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L_string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L_contact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LogContact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L_shot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LogShot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L_spawn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LogSpawn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L_death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LogDeath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L_damage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LogDamage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L_transform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LogTransform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L_time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L_StatePush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LogStatePush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L_StatePop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LogStatePop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LogSystemTime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2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5A620F1-335A-4F39-9E24-18B1344C2373}"/>
              </a:ext>
            </a:extLst>
          </p:cNvPr>
          <p:cNvSpPr txBox="1">
            <a:spLocks/>
          </p:cNvSpPr>
          <p:nvPr/>
        </p:nvSpPr>
        <p:spPr>
          <a:xfrm>
            <a:off x="0" y="1166070"/>
            <a:ext cx="12192000" cy="135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Manages file stream.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D7917-BB4B-4D93-9604-250831051BBA}"/>
              </a:ext>
            </a:extLst>
          </p:cNvPr>
          <p:cNvSpPr/>
          <p:nvPr/>
        </p:nvSpPr>
        <p:spPr>
          <a:xfrm>
            <a:off x="482600" y="2760924"/>
            <a:ext cx="11226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483D8B"/>
                </a:solidFill>
                <a:latin typeface="Consolas" panose="020B0609020204030204" pitchFamily="49" charset="0"/>
              </a:rPr>
              <a:t>Log_LogData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sv-SE" dirty="0">
                <a:solidFill>
                  <a:srgbClr val="008B8B"/>
                </a:solidFill>
                <a:latin typeface="Consolas" panose="020B0609020204030204" pitchFamily="49" charset="0"/>
              </a:rPr>
              <a:t>LOG_TYPE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808080"/>
                </a:solidFill>
                <a:latin typeface="Consolas" panose="020B0609020204030204" pitchFamily="49" charset="0"/>
              </a:rPr>
              <a:t>logType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sv-SE" dirty="0">
                <a:solidFill>
                  <a:srgbClr val="008B8B"/>
                </a:solidFill>
                <a:latin typeface="Consolas" panose="020B0609020204030204" pitchFamily="49" charset="0"/>
              </a:rPr>
              <a:t>LogDataGeneric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808080"/>
                </a:solidFill>
                <a:latin typeface="Consolas" panose="020B0609020204030204" pitchFamily="49" charset="0"/>
              </a:rPr>
              <a:t>genericLogData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sv-SE" dirty="0">
                <a:solidFill>
                  <a:srgbClr val="808080"/>
                </a:solidFill>
                <a:latin typeface="Consolas" panose="020B0609020204030204" pitchFamily="49" charset="0"/>
              </a:rPr>
              <a:t>excessData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fprintf_s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 panose="020B0609020204030204" pitchFamily="49" charset="0"/>
              </a:rPr>
              <a:t>%f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Time_Get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sinceStateStart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fprintf_s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 panose="020B0609020204030204" pitchFamily="49" charset="0"/>
              </a:rPr>
              <a:t>%s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genericLogData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sourceFile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fprintf_s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 panose="020B0609020204030204" pitchFamily="49" charset="0"/>
              </a:rPr>
              <a:t>%s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logType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(*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logType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excessData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fprintf_s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97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Format – System Performance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1AFDE3-E8FA-4E55-A586-7785D8079900}"/>
              </a:ext>
            </a:extLst>
          </p:cNvPr>
          <p:cNvSpPr/>
          <p:nvPr/>
        </p:nvSpPr>
        <p:spPr>
          <a:xfrm>
            <a:off x="1689100" y="1674843"/>
            <a:ext cx="8813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18.224918, 0.216317,0.016729, 1.000000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AI,          0.001834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Input,       0.000151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Sound,       0.000005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Physics,     0.001874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Entities,    0.001849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AE_Graphics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0.009570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18.241585, 0.232983, 0.016665, 1.000000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AI,          0.001793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Input,       0.000146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Sound,       0.000005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Physics,     0.001803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Entities,    0.001791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AE_Graphics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0.009918</a:t>
            </a:r>
          </a:p>
        </p:txBody>
      </p:sp>
    </p:spTree>
    <p:extLst>
      <p:ext uri="{BB962C8B-B14F-4D97-AF65-F5344CB8AC3E}">
        <p14:creationId xmlns:p14="http://schemas.microsoft.com/office/powerpoint/2010/main" val="3991214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Format – Gameplay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1AFDE3-E8FA-4E55-A586-7785D8079900}"/>
              </a:ext>
            </a:extLst>
          </p:cNvPr>
          <p:cNvSpPr/>
          <p:nvPr/>
        </p:nvSpPr>
        <p:spPr>
          <a:xfrm>
            <a:off x="82550" y="2411443"/>
            <a:ext cx="12026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26.125044,HealthComponent.c,L_death,EnemySimple,55,L_TeamEnemy,1553.33,4621.42,,,,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26.125044,ShotLogData.c,L_damage,(null),0,L_TeamEnemy,0,2.470875,EnemySimple,103,1970.400391,4545.592773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26.125044,HealthComponent.c,L_death,EnemySimple,103,L_TeamEnemy,1970.4,4545.59,,,,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26.125044,ShotLogData.c,L_damage,(null),0,L_TeamEnemy,0,3.536487,EnemySimple,61,1747.28064,4586.897461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26.125044,HealthComponent.c,L_death,EnemySimple,61,L_TeamEnemy,1747.28,4586.9,,,,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26.125044,ShotLogData.c,L_damage,(null),0,L_TeamEnemy,0,3.707935,EnemySimple,95,1923.926147,4664.442383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26.125044,ShotLogData.c,L_damage,(null),0,L_TeamEnemy,0,2.934891,EnemySimple,81,2042.730103,4728.420898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26.125044,HealthComponent.c,L_death,EnemySimple,81,L_TeamEnemy,2042.73,4728.42,,,,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26.125044,ShotLogData.c,L_damage,(null),0,L_TeamEnemy,0,1.891892,EnemySimple,179,2232.238037,4809.823242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26.125044,ShotLogData.c,L_damage,(null),0,L_TeamEnemy,0,2.435628,EnemySimple,189,1789.046997,5209.350098</a:t>
            </a:r>
          </a:p>
        </p:txBody>
      </p:sp>
    </p:spTree>
    <p:extLst>
      <p:ext uri="{BB962C8B-B14F-4D97-AF65-F5344CB8AC3E}">
        <p14:creationId xmlns:p14="http://schemas.microsoft.com/office/powerpoint/2010/main" val="877060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Concept</a:t>
            </a:r>
          </a:p>
          <a:p>
            <a:r>
              <a:rPr lang="en-US" dirty="0"/>
              <a:t>Data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25435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EF84-3611-4D05-BBA7-902A7CA3B6CE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83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Questions/Comments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D901DC-7B87-45D1-9B5E-5DAB8293A396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0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5913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0" y="190499"/>
            <a:ext cx="11455400" cy="1135063"/>
          </a:xfrm>
        </p:spPr>
        <p:txBody>
          <a:bodyPr>
            <a:normAutofit/>
          </a:bodyPr>
          <a:lstStyle/>
          <a:p>
            <a:r>
              <a:rPr lang="en-US" dirty="0"/>
              <a:t>System Performance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EF84-3611-4D05-BBA7-902A7CA3B6CE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900291B-020A-4352-BFF7-7A1DF6051902}"/>
              </a:ext>
            </a:extLst>
          </p:cNvPr>
          <p:cNvSpPr txBox="1">
            <a:spLocks/>
          </p:cNvSpPr>
          <p:nvPr/>
        </p:nvSpPr>
        <p:spPr>
          <a:xfrm>
            <a:off x="0" y="1325562"/>
            <a:ext cx="12192000" cy="452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Explore the difference in performance over game progression.</a:t>
            </a:r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Dynamic</a:t>
            </a:r>
          </a:p>
        </p:txBody>
      </p:sp>
    </p:spTree>
    <p:extLst>
      <p:ext uri="{BB962C8B-B14F-4D97-AF65-F5344CB8AC3E}">
        <p14:creationId xmlns:p14="http://schemas.microsoft.com/office/powerpoint/2010/main" val="143824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0" y="190499"/>
            <a:ext cx="11455400" cy="1135063"/>
          </a:xfrm>
        </p:spPr>
        <p:txBody>
          <a:bodyPr>
            <a:normAutofit/>
          </a:bodyPr>
          <a:lstStyle/>
          <a:p>
            <a:r>
              <a:rPr lang="en-US" dirty="0"/>
              <a:t>System Performance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EF84-3611-4D05-BBA7-902A7CA3B6CE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900291B-020A-4352-BFF7-7A1DF6051902}"/>
              </a:ext>
            </a:extLst>
          </p:cNvPr>
          <p:cNvSpPr txBox="1">
            <a:spLocks/>
          </p:cNvSpPr>
          <p:nvPr/>
        </p:nvSpPr>
        <p:spPr>
          <a:xfrm>
            <a:off x="4203700" y="1891667"/>
            <a:ext cx="7988300" cy="3595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Graphics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Physics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Entities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AI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Input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372177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fireworks, light, star&#10;&#10;Description automatically generated">
            <a:extLst>
              <a:ext uri="{FF2B5EF4-FFF2-40B4-BE49-F238E27FC236}">
                <a16:creationId xmlns:a16="http://schemas.microsoft.com/office/drawing/2014/main" id="{7D545DAC-4265-44DC-90AE-10E69AA6F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969" y="-1127795"/>
            <a:ext cx="16201938" cy="91135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0" y="165004"/>
            <a:ext cx="2592198" cy="824897"/>
          </a:xfrm>
          <a:solidFill>
            <a:schemeClr val="bg1">
              <a:lumMod val="8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317148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fireworks&#10;&#10;Description automatically generated">
            <a:extLst>
              <a:ext uri="{FF2B5EF4-FFF2-40B4-BE49-F238E27FC236}">
                <a16:creationId xmlns:a16="http://schemas.microsoft.com/office/drawing/2014/main" id="{F30C828D-317E-4EF1-96A4-05E3B9DCC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7156" y="-1168400"/>
            <a:ext cx="16346312" cy="9194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0" y="165004"/>
            <a:ext cx="2592198" cy="824897"/>
          </a:xfrm>
          <a:solidFill>
            <a:schemeClr val="bg1">
              <a:lumMod val="8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Level 7</a:t>
            </a:r>
          </a:p>
        </p:txBody>
      </p:sp>
    </p:spTree>
    <p:extLst>
      <p:ext uri="{BB962C8B-B14F-4D97-AF65-F5344CB8AC3E}">
        <p14:creationId xmlns:p14="http://schemas.microsoft.com/office/powerpoint/2010/main" val="3202794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A8AF92EE-C2D5-432B-8D1E-E16AEF057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9733" y="-1181100"/>
            <a:ext cx="16391466" cy="9220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0" y="165004"/>
            <a:ext cx="2793534" cy="824897"/>
          </a:xfrm>
          <a:solidFill>
            <a:schemeClr val="bg1">
              <a:lumMod val="8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Level 15</a:t>
            </a:r>
          </a:p>
        </p:txBody>
      </p:sp>
    </p:spTree>
    <p:extLst>
      <p:ext uri="{BB962C8B-B14F-4D97-AF65-F5344CB8AC3E}">
        <p14:creationId xmlns:p14="http://schemas.microsoft.com/office/powerpoint/2010/main" val="266809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&#10;&#10;Description automatically generated">
            <a:extLst>
              <a:ext uri="{FF2B5EF4-FFF2-40B4-BE49-F238E27FC236}">
                <a16:creationId xmlns:a16="http://schemas.microsoft.com/office/drawing/2014/main" id="{FBFFD0F0-A3E3-402F-81E3-7756F53BF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4889" y="-1206500"/>
            <a:ext cx="16481778" cy="9271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-1" y="165004"/>
            <a:ext cx="2818701" cy="824897"/>
          </a:xfrm>
          <a:solidFill>
            <a:schemeClr val="bg1">
              <a:lumMod val="8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Level 50</a:t>
            </a:r>
          </a:p>
        </p:txBody>
      </p:sp>
    </p:spTree>
    <p:extLst>
      <p:ext uri="{BB962C8B-B14F-4D97-AF65-F5344CB8AC3E}">
        <p14:creationId xmlns:p14="http://schemas.microsoft.com/office/powerpoint/2010/main" val="73572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in&#10;&#10;Description automatically generated">
            <a:extLst>
              <a:ext uri="{FF2B5EF4-FFF2-40B4-BE49-F238E27FC236}">
                <a16:creationId xmlns:a16="http://schemas.microsoft.com/office/drawing/2014/main" id="{DA06682F-1B1E-40CB-86B2-6F90B24CC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578" y="-1155700"/>
            <a:ext cx="16301156" cy="9169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-2" y="165004"/>
            <a:ext cx="3179430" cy="824897"/>
          </a:xfrm>
          <a:solidFill>
            <a:schemeClr val="bg1">
              <a:lumMod val="8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Level 100</a:t>
            </a:r>
          </a:p>
        </p:txBody>
      </p:sp>
    </p:spTree>
    <p:extLst>
      <p:ext uri="{BB962C8B-B14F-4D97-AF65-F5344CB8AC3E}">
        <p14:creationId xmlns:p14="http://schemas.microsoft.com/office/powerpoint/2010/main" val="407474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761</Words>
  <Application>Microsoft Office PowerPoint</Application>
  <PresentationFormat>Widescreen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Consolas</vt:lpstr>
      <vt:lpstr>Office Theme</vt:lpstr>
      <vt:lpstr>BlastDroidz! Gameplay and System Analysis</vt:lpstr>
      <vt:lpstr>Project 6</vt:lpstr>
      <vt:lpstr>System Performance Analysis</vt:lpstr>
      <vt:lpstr>System Performance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Gameplay Analysis</vt:lpstr>
      <vt:lpstr>PowerPoint Presentation</vt:lpstr>
      <vt:lpstr>Project 6</vt:lpstr>
      <vt:lpstr>PowerPoint Presentation</vt:lpstr>
      <vt:lpstr>PowerPoint Presentation</vt:lpstr>
      <vt:lpstr>PowerPoint Presentation</vt:lpstr>
      <vt:lpstr>PowerPoint Presentation</vt:lpstr>
      <vt:lpstr>Project 6</vt:lpstr>
      <vt:lpstr>Demo</vt:lpstr>
      <vt:lpstr>Questions/Comments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Cole Astaire</cp:lastModifiedBy>
  <cp:revision>72</cp:revision>
  <dcterms:created xsi:type="dcterms:W3CDTF">2017-03-23T22:38:01Z</dcterms:created>
  <dcterms:modified xsi:type="dcterms:W3CDTF">2019-12-02T03:19:05Z</dcterms:modified>
</cp:coreProperties>
</file>